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1021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94640"/>
  </p:normalViewPr>
  <p:slideViewPr>
    <p:cSldViewPr snapToGrid="0">
      <p:cViewPr varScale="1">
        <p:scale>
          <a:sx n="112" d="100"/>
          <a:sy n="112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0597-247A-4BF6-B458-F87D7ABDA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23035-4F74-4A2B-8B0D-15756D578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85C72-45CC-4512-A76C-64FEDCD5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03299-2140-49E6-87BA-5A53FB8F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00424-2C1A-4F9F-8B03-938F0DC4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4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2D21-6CA7-4C7A-8BBB-B78E946C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D6265-E60B-4964-A5B9-791288C06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005B5-1F88-4AAF-9F6D-07CD8FF1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04BE0-157B-40A0-B9AE-01B16793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2775E-1FDD-4065-8F48-D397F2E6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7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B52BA-4564-4BED-BFD6-3F907C086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8DCD5-DF54-47A7-A425-6A64B573B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6B4E7-B44A-4B25-A61C-356DEEC2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70E9-2E2A-4995-98D9-A8099F47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8E11-2BAC-48D1-A458-639C5A1B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1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27AC-F4EA-4264-BEC4-A4DBCC31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CF3F0-FBCE-4036-8C1D-E4F44062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529B-698E-4EF8-837F-4C511A6C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2B34-4F2E-48E2-BF15-E2D490A3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7F079-29F2-482B-A9EB-D91EED8C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0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3654-FB9D-4BE6-8AB7-2EC4E7BB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B6F34-F91B-4E6B-9AAD-E00C5D9F9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0BF0F-4609-4309-8313-59E15D88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A8792-092F-4540-862A-A208F04E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64BF-2040-4E6A-B3D7-86C59C99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9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5956-85C9-4AEC-8CA7-77A4429E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BBC7-8485-4436-8843-06E38BD50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B4B81-2A12-446F-92B4-65146B4A3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A3B22-043A-49B8-8336-F013435A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F89EA-C5D6-47FE-8C43-8ED4033B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1EB2-8598-4737-9F26-1DDF6529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C102-3702-43DF-B96C-8464B32B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23D58-3EE8-4CE2-A228-18A9AC112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20CCA-1701-4295-A2C4-6258B5ABF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32D06-9EEF-4213-B6BA-2ACA01A9B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5C6E91-3604-4C3D-8DDF-DC6501D7C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9B5DA-510F-4EBB-8A60-7E7CFDC48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F0965-CB70-4319-889A-CEA61B0CA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5F6E9-268B-4511-9ADD-99582668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8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7810-8854-43C9-B70F-B609D86A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DC56E-DA21-4D36-95D0-450688B81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5EB80-E6A5-4920-BBF9-9C2659E9D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976E0-9839-4AD0-88FA-8BDA9D21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E1569-A366-4D23-AD6F-79614913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185D2-3E6A-4E97-8A9A-E63CDCD9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FC12E-16E0-4B8F-A5FF-170C03E98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7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A0A7-2593-4696-B5DB-DC2A7F4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4D90-E1A5-4A58-A3B9-08EAB0A52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74238-9483-4085-B53F-21987C8C1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049B1-CCC6-4AA8-B45C-04829318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9C102-7701-450E-B5E1-B08093C5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64326-307A-43AF-8138-2CBCC32A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9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9733-C15C-4543-9EFD-06D7B30C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61D5A-4F19-4E32-A7BB-93A9C3FD4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B422F-EB5C-476D-AD3D-986B42427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92338-5737-468C-B403-FDCA64464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88F3B-5B40-494B-9BE6-7077D828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08ED3-6B30-4F12-AFAE-2D92EA68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4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D1198-BB3F-4DCB-A4CB-472076E0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DF79B-8FFD-459D-9739-08F2F373F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0F861-4F6D-41FB-A976-AFFBFC125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F3F2-115A-4B0F-A5F0-C23930323CD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12487-C25F-43FF-8E07-ACDBAD51B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18BBD-BF99-4C79-ACCA-53052A952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E50C0-59BA-4B5D-9E98-74FC7C176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03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mFVXN4F56k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61171234-10F4-47DF-A42E-A62C843E54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E963A795-9153-42E7-AB87-CA1A056F8C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1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236E961D-01E5-4A9C-8AB5-4CFBD86A42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8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21993DD9-68CE-4649-8705-26FDEEC173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0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9E1A8CC3-3F70-4A3F-B3EE-9492A193EB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3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567EE45-4DE4-4B8D-AA60-4DB9A53E8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58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C8A646F8-C39B-4F58-991E-248C54550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9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0FFA20D1-8AE2-4DD9-A45B-675C8BA78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1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DC8A0C68-A5CD-4C89-BAD3-FE2956CAA8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68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0B7E1B78-9BFA-49AB-965C-891E9B3CC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13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8F2F009-32AE-49F1-90C7-62CC267EF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6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494662B3-D6DE-48E8-810B-8CC5FADE98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51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BC626F3B-8BA6-4D03-BB70-3FAEFECC7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9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ieves Kitchen &amp; Bath Scrub | Young Living Essential Oils">
            <a:hlinkClick r:id="" action="ppaction://media"/>
            <a:extLst>
              <a:ext uri="{FF2B5EF4-FFF2-40B4-BE49-F238E27FC236}">
                <a16:creationId xmlns:a16="http://schemas.microsoft.com/office/drawing/2014/main" id="{D354A673-DB68-4441-B51F-2CBF54BC97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3E34BAFE-2065-4BC0-8B59-0B802F3C04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9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B0D7BF6-0D8A-41E9-8C43-B736E0D3E8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9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463A385-E75C-4921-A394-72EDB350A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4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95EF0E98-206C-4AB9-96BC-4A8EC35678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29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8E63396D-F032-40FC-A4CA-98DBA49DF4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24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476E1341-F11D-4F8F-93DB-A45BB610DA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13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4986C8C-8A93-4B7A-8C01-E64321E7A1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91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82D62F3-AF94-4515-A22D-0347CA97D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9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67BFDEE4-08E3-4FC5-8D5A-B86D5D71B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2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D33369F5-0829-49AC-8998-92160FFB7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86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A529215E-67B6-41FB-AD9B-93E9ACD2A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94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237CB2EB-8F95-4D66-806B-0C6D091AD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03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C437639B-FB86-4278-BACF-75C7AF886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447610FD-862C-4278-8B0C-36A17BBAE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4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A1925843-6FBA-4B79-8E57-EC95AAF778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3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DD90EC2B-0605-4D92-B5F2-FC8494C36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08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0CF7D786-0F6D-448C-A361-AB29EAA2E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9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E1D82685-555B-458C-A016-9B1A357D48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1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50CC7955-DFDF-47BC-87A7-0D2AF9DEB0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445C327A-5ACC-4E56-97B7-CE9B20D50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34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41795253-6EE8-4211-A1BD-0ADB5CDEFA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3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2434E50C-6781-4035-9F58-B2304F75A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84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5DC77D23-5B6C-47FD-A39A-C51F36867D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2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DEDFC4C7-688E-4DFD-AA6B-7209D7808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1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C4E95050-84B7-44AE-B13F-504E37426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0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D49B79F-577A-4320-B15B-61B7FFC29E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3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2BE3672-21F9-4809-A3F0-668F8A458F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49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03E1A625-1182-4E8F-9CAC-4959A8B9F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09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Pena</dc:creator>
  <cp:lastModifiedBy>Lucy Kiteley</cp:lastModifiedBy>
  <cp:revision>2</cp:revision>
  <dcterms:created xsi:type="dcterms:W3CDTF">2022-03-31T13:20:23Z</dcterms:created>
  <dcterms:modified xsi:type="dcterms:W3CDTF">2022-03-31T13:53:12Z</dcterms:modified>
</cp:coreProperties>
</file>