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3" r:id="rId27"/>
    <p:sldId id="284" r:id="rId2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0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ladimira Soja" userId="797021a8-e315-4fae-b1b4-530e7ef76936" providerId="ADAL" clId="{610ED63C-3EE3-457D-BBC9-3BE4D45B8C17}"/>
    <pc:docChg chg="delSld">
      <pc:chgData name="Vladimira Soja" userId="797021a8-e315-4fae-b1b4-530e7ef76936" providerId="ADAL" clId="{610ED63C-3EE3-457D-BBC9-3BE4D45B8C17}" dt="2022-06-01T16:00:11.490" v="0" actId="47"/>
      <pc:docMkLst>
        <pc:docMk/>
      </pc:docMkLst>
      <pc:sldChg chg="del">
        <pc:chgData name="Vladimira Soja" userId="797021a8-e315-4fae-b1b4-530e7ef76936" providerId="ADAL" clId="{610ED63C-3EE3-457D-BBC9-3BE4D45B8C17}" dt="2022-06-01T16:00:11.490" v="0" actId="47"/>
        <pc:sldMkLst>
          <pc:docMk/>
          <pc:sldMk cId="3184424026" sldId="28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59A7A-0D14-AD1A-0AEF-E96BD252EA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7BEF7C-0563-F3AE-720D-C47D6B465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BC0E9-8B14-ADAD-9102-5AD05DE36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B111D-9B09-41BC-BE91-835F31345AD9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8C5C8-0429-2159-01F9-F07E54F40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D144D-ED43-E2F6-44CD-773391F72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282AA-CFE4-4594-BBAF-D9D5B40AE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58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76463-6325-7A3C-32CC-715239E73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A8B62A-9BE3-A25A-0A40-7B7C46433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83253-D1CE-6F51-E5C9-76D7293A8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B111D-9B09-41BC-BE91-835F31345AD9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E71D3-BE01-99D2-03C4-27464FF62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BCBAD-76BD-A829-002A-9F2EE860B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282AA-CFE4-4594-BBAF-D9D5B40AE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66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8FE590-010C-6343-100D-E2313678C1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AAED87-4DEE-8386-26F7-138D07FA87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BF1BF-49BB-960D-8BE1-B3CBDCEA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B111D-9B09-41BC-BE91-835F31345AD9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9EBFC-5251-466A-AE98-0C098ECFA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6B3DB-0932-4F52-F034-23852AFF3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282AA-CFE4-4594-BBAF-D9D5B40AE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4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E0F20-EF29-7053-9767-BCAB535CD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BD9E4-29C8-B148-3DFB-AF609019E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553C8-1BD6-3563-0BF4-C18E4998B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B111D-9B09-41BC-BE91-835F31345AD9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6F5F2-5CA1-CB42-CCE2-5D3341332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B70E9-67AF-16FE-F2A4-8DCFC1327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282AA-CFE4-4594-BBAF-D9D5B40AE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34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33816-89FA-3FD8-A981-0A69BEFA3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EA84C5-C853-4C94-2548-35994299C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5F641-073D-1909-2C51-FE095BFD8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B111D-9B09-41BC-BE91-835F31345AD9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CA872-546C-CE99-7BDD-4CC6C7AAF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B1724-EEE5-5A6D-9BC1-D65D98607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282AA-CFE4-4594-BBAF-D9D5B40AE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897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00574-348F-7B9E-CE3C-3A1F862F0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67F18-A09B-A176-73DC-71895CC35E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4740EA-3575-29B3-8CD8-A1A460C13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1F0D21-EB54-BC9C-24F0-D03A0874F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B111D-9B09-41BC-BE91-835F31345AD9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67CE27-5C84-1FB4-CC9B-6736AA5E0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6B297C-9DF8-382C-DA18-C15F13F7A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282AA-CFE4-4594-BBAF-D9D5B40AE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21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0AE67-0605-39D8-D438-6D26B8C6A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03180-03FC-28FB-C5CC-2C8D457B7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A25212-E08C-7270-E949-955256660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3DF3B9-DDC5-5D34-3C54-8AAEDC7EA9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F3A978-C145-DFF3-D27C-6EE99D1BE4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E08BBC-144D-D04B-2108-44BC38300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B111D-9B09-41BC-BE91-835F31345AD9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B5C6B7-495E-07E9-2A87-FC5B57251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88C1A0-D292-5845-7D1F-3B1B9F38C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282AA-CFE4-4594-BBAF-D9D5B40AE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77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2CA8A-609E-BB6D-77D2-6CD8541D1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44E5B0-120E-EE81-ADE4-28BA273F7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B111D-9B09-41BC-BE91-835F31345AD9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57667-9EF4-CFB9-C82F-456B4155D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04C590-77A0-C207-36BF-194756ABB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282AA-CFE4-4594-BBAF-D9D5B40AE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11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E00DA5-BF11-6C1F-5B1B-D63EBBC31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B111D-9B09-41BC-BE91-835F31345AD9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1438EE-9530-9EB1-C1FC-F1CA2088A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19F58-553D-4561-D4C0-22B75E60D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282AA-CFE4-4594-BBAF-D9D5B40AE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91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365FB-8990-A59B-7E1E-A320147D1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12DEE-6D94-4917-16E5-02D95162A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3B0DAD-6F5C-DCBB-582F-2D6D4EE0DA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7E314B-75DD-E5CB-56D2-C888E2210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B111D-9B09-41BC-BE91-835F31345AD9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28CF7F-A764-6D26-1DF9-105BF7373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7294CF-D487-3D35-4672-7374E2910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282AA-CFE4-4594-BBAF-D9D5B40AE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86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851CF-63E2-2B39-CD61-60A3BFC2E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6A02D0-AE39-6A1C-7E8D-E7367F13FF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D4AE5-6A83-D5AE-666B-FE334A6E7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D5FA96-995F-5DAA-BC2D-A777AD4E0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B111D-9B09-41BC-BE91-835F31345AD9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782A1-CA27-F94E-548E-DCC45A49D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014E8A-90A7-5C94-A756-0C94CC8F9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282AA-CFE4-4594-BBAF-D9D5B40AE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7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18B74F-73F5-7112-032B-11358C4C3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87EC09-8C64-6D55-F223-1DEEBCD1E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5CE8E-7982-3D0E-E10E-4FFD653C45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B111D-9B09-41BC-BE91-835F31345AD9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65C30-4658-5F8F-341F-47557CA86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5E3EE-09BA-6384-2B22-3C6181B50F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282AA-CFE4-4594-BBAF-D9D5B40AE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603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C52328B7-611E-130C-5A13-DD6FFFDA22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38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F51C1CE8-9E1D-5083-3E57-D126F1B3AF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96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7768AFBC-B87C-909A-8CB9-4184613EAB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33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C47BB61F-5F33-BAC7-5832-DB4F171915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94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C5D86F02-48C9-6570-7FA0-7B67D9F24D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483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A1E20A4E-F2D2-71AF-1E53-2DEAA50CAC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595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3E92ACB2-B5D1-A6E4-7ADF-EAED6FD2B6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10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B76B31C1-FB1A-CF88-C7B6-ACAAD69F7D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84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1EF16186-820B-2E24-1EA7-0C07C5661F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2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4DCC7614-6A86-381A-25A8-D58F2275D0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137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FEE742B0-1861-A09A-9047-3546753741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231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58CC58B5-C9F6-0D16-7646-105690A076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549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D31D48FD-2D35-4C3F-0EF5-84576322DD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17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49A76442-1980-4581-3044-7624922271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34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04C82CFF-8BE7-5441-97DB-988E6ADDB7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3591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3F2B9F59-E860-4231-84FB-6C87FF5CC5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39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C0BCBA04-301A-46E8-EC30-048AAD1D1E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68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C8A912E3-6CB9-78CB-B42E-D04282D8B6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810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96E7EF60-C47F-C421-3BC5-C7576BA5E1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49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0F101C5F-329A-928F-3931-D861B695F0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52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2727CC5D-8E9F-8F1D-DBCD-76AC9CE807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72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33EB9C36-95E4-3C0C-2071-20D0FFE65C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037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F4D66E38-A967-C2C8-CFE5-4A7260F4DA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573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8BA5E761-361E-B2E1-D9CE-B74C99D353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76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9D0DEAA5-8D6C-B54A-A2B4-00CFDF4896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1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D3DBD125-8265-3706-150B-ABB133A896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371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E3EB5B90-EB96-332C-1F82-7ED223741D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95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25EB6DC553BB4F8F1BF0B785A5683E" ma:contentTypeVersion="9" ma:contentTypeDescription="Create a new document." ma:contentTypeScope="" ma:versionID="ed9d0f1c464ce01865df9645ad9b3091">
  <xsd:schema xmlns:xsd="http://www.w3.org/2001/XMLSchema" xmlns:xs="http://www.w3.org/2001/XMLSchema" xmlns:p="http://schemas.microsoft.com/office/2006/metadata/properties" xmlns:ns2="9c9d0568-701a-4ba1-ab89-7a331246500b" xmlns:ns3="040344c5-27f0-42c4-ae73-afc2ad11ba36" targetNamespace="http://schemas.microsoft.com/office/2006/metadata/properties" ma:root="true" ma:fieldsID="630735c0f8012e25eb9ff95f39aed75d" ns2:_="" ns3:_="">
    <xsd:import namespace="9c9d0568-701a-4ba1-ab89-7a331246500b"/>
    <xsd:import namespace="040344c5-27f0-42c4-ae73-afc2ad11ba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9d0568-701a-4ba1-ab89-7a33124650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344c5-27f0-42c4-ae73-afc2ad11ba3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832B9A1-B786-4B71-A28E-AA8F265DA31E}"/>
</file>

<file path=customXml/itemProps2.xml><?xml version="1.0" encoding="utf-8"?>
<ds:datastoreItem xmlns:ds="http://schemas.openxmlformats.org/officeDocument/2006/customXml" ds:itemID="{8FA7E68F-7F62-4F51-AD69-445D17148D55}"/>
</file>

<file path=customXml/itemProps3.xml><?xml version="1.0" encoding="utf-8"?>
<ds:datastoreItem xmlns:ds="http://schemas.openxmlformats.org/officeDocument/2006/customXml" ds:itemID="{FDB5797B-8D92-49BB-A82D-5DD8D8BD78F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Alicia Pena</dc:creator>
  <cp:lastModifiedBy>Vladimira Soja</cp:lastModifiedBy>
  <cp:revision>1</cp:revision>
  <dcterms:created xsi:type="dcterms:W3CDTF">2022-05-31T16:05:53Z</dcterms:created>
  <dcterms:modified xsi:type="dcterms:W3CDTF">2022-06-01T16:00:13Z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0x0101004225EB6DC553BB4F8F1BF0B785A5683E</vt:lpwstr>
  </property>
</Properties>
</file>